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8" r:id="rId3"/>
    <p:sldId id="267" r:id="rId4"/>
    <p:sldId id="266" r:id="rId5"/>
    <p:sldId id="257" r:id="rId6"/>
    <p:sldId id="272" r:id="rId7"/>
    <p:sldId id="270" r:id="rId8"/>
    <p:sldId id="271" r:id="rId9"/>
    <p:sldId id="259" r:id="rId10"/>
    <p:sldId id="260" r:id="rId11"/>
    <p:sldId id="261" r:id="rId12"/>
    <p:sldId id="262" r:id="rId13"/>
    <p:sldId id="265" r:id="rId14"/>
    <p:sldId id="269" r:id="rId15"/>
    <p:sldId id="264" r:id="rId16"/>
    <p:sldId id="273" r:id="rId17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396BF1-E393-481C-98FE-3A90838BA7C3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308F27-1652-402D-8006-B3DDD46B66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967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08F27-1652-402D-8006-B3DDD46B66D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165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08F27-1652-402D-8006-B3DDD46B66D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409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08F27-1652-402D-8006-B3DDD46B66D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124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08F27-1652-402D-8006-B3DDD46B66D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752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08F27-1652-402D-8006-B3DDD46B66D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8413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08F27-1652-402D-8006-B3DDD46B66D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0731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08F27-1652-402D-8006-B3DDD46B66D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068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08F27-1652-402D-8006-B3DDD46B66D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9445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08F27-1652-402D-8006-B3DDD46B66D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511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08F27-1652-402D-8006-B3DDD46B66D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8954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08F27-1652-402D-8006-B3DDD46B66D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7759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08F27-1652-402D-8006-B3DDD46B66D2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1526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08F27-1652-402D-8006-B3DDD46B66D2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4627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08F27-1652-402D-8006-B3DDD46B66D2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2002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08F27-1652-402D-8006-B3DDD46B66D2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506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4AAE-4A65-4E02-903B-2687A91EBF27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8AB8-0B3D-43EE-AFD3-368C984AAD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967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4AAE-4A65-4E02-903B-2687A91EBF27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8AB8-0B3D-43EE-AFD3-368C984AAD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99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4AAE-4A65-4E02-903B-2687A91EBF27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8AB8-0B3D-43EE-AFD3-368C984AAD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706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4AAE-4A65-4E02-903B-2687A91EBF27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8AB8-0B3D-43EE-AFD3-368C984AAD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710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4AAE-4A65-4E02-903B-2687A91EBF27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8AB8-0B3D-43EE-AFD3-368C984AAD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824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4AAE-4A65-4E02-903B-2687A91EBF27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8AB8-0B3D-43EE-AFD3-368C984AAD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698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4AAE-4A65-4E02-903B-2687A91EBF27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8AB8-0B3D-43EE-AFD3-368C984AAD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474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4AAE-4A65-4E02-903B-2687A91EBF27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8AB8-0B3D-43EE-AFD3-368C984AAD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54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4AAE-4A65-4E02-903B-2687A91EBF27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8AB8-0B3D-43EE-AFD3-368C984AAD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202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4AAE-4A65-4E02-903B-2687A91EBF27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8AB8-0B3D-43EE-AFD3-368C984AAD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708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4AAE-4A65-4E02-903B-2687A91EBF27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8AB8-0B3D-43EE-AFD3-368C984AAD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045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84AAE-4A65-4E02-903B-2687A91EBF27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68AB8-0B3D-43EE-AFD3-368C984AAD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3672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I-39/90 RECONSTRUCTION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BELOIT’S PERSPECTIVE</a:t>
            </a:r>
          </a:p>
          <a:p>
            <a:r>
              <a:rPr lang="en-US" sz="2000" dirty="0" smtClean="0"/>
              <a:t>MICHAEL F. FLESCH, P.E.</a:t>
            </a:r>
          </a:p>
          <a:p>
            <a:r>
              <a:rPr lang="en-US" sz="2000" dirty="0" smtClean="0"/>
              <a:t>CITY ENGINEER</a:t>
            </a:r>
          </a:p>
          <a:p>
            <a:r>
              <a:rPr lang="en-US" sz="2000" dirty="0" smtClean="0"/>
              <a:t>fleschm@beloitwi.gov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24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PARTNERS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WISCONSIN DOT</a:t>
            </a:r>
          </a:p>
          <a:p>
            <a:r>
              <a:rPr lang="en-US" dirty="0" smtClean="0"/>
              <a:t>CITY OF BELOIT</a:t>
            </a:r>
          </a:p>
          <a:p>
            <a:r>
              <a:rPr lang="en-US" dirty="0" smtClean="0"/>
              <a:t>AREA BUSINESSES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74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BELOIT’S 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Access- Vehicles and Pedestrian</a:t>
            </a:r>
          </a:p>
          <a:p>
            <a:r>
              <a:rPr lang="en-US" dirty="0"/>
              <a:t> </a:t>
            </a:r>
            <a:r>
              <a:rPr lang="en-US" dirty="0" smtClean="0"/>
              <a:t>Loss of Vehicles Entering the City</a:t>
            </a:r>
          </a:p>
          <a:p>
            <a:r>
              <a:rPr lang="en-US" dirty="0" smtClean="0"/>
              <a:t>Intersection Controls</a:t>
            </a:r>
          </a:p>
          <a:p>
            <a:r>
              <a:rPr lang="en-US" dirty="0" smtClean="0"/>
              <a:t>Alternative Routes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0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</a:t>
            </a:r>
            <a:endParaRPr lang="en-US" dirty="0"/>
          </a:p>
        </p:txBody>
      </p:sp>
      <p:pic>
        <p:nvPicPr>
          <p:cNvPr id="6" name="Content Placeholder 5" descr="City of Beloit, WI - Internet Explorer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" t="12748" r="15259" b="3232"/>
          <a:stretch/>
        </p:blipFill>
        <p:spPr>
          <a:xfrm>
            <a:off x="838200" y="1219200"/>
            <a:ext cx="7543800" cy="5257800"/>
          </a:xfrm>
        </p:spPr>
      </p:pic>
    </p:spTree>
    <p:extLst>
      <p:ext uri="{BB962C8B-B14F-4D97-AF65-F5344CB8AC3E}">
        <p14:creationId xmlns:p14="http://schemas.microsoft.com/office/powerpoint/2010/main" val="284603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9 90 43 interchange.pdf - Adobe 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3" t="25609" r="2888" b="16826"/>
          <a:stretch/>
        </p:blipFill>
        <p:spPr>
          <a:xfrm>
            <a:off x="-58058" y="0"/>
            <a:ext cx="9278257" cy="7010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ACCESS SOLUTION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4900" dirty="0"/>
          </a:p>
        </p:txBody>
      </p:sp>
    </p:spTree>
    <p:extLst>
      <p:ext uri="{BB962C8B-B14F-4D97-AF65-F5344CB8AC3E}">
        <p14:creationId xmlns:p14="http://schemas.microsoft.com/office/powerpoint/2010/main" val="77129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BIKE/PEDESTRIAN ACCESS</a:t>
            </a:r>
            <a:endParaRPr lang="en-US" dirty="0"/>
          </a:p>
        </p:txBody>
      </p:sp>
      <p:pic>
        <p:nvPicPr>
          <p:cNvPr id="4" name="Content Placeholder 3" descr="Milwaukee Road_PIM Exhibit1.pdf - Adobe Reader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5" t="38724" r="2968" b="30257"/>
          <a:stretch/>
        </p:blipFill>
        <p:spPr>
          <a:xfrm>
            <a:off x="228600" y="1676400"/>
            <a:ext cx="8686800" cy="4648200"/>
          </a:xfrm>
        </p:spPr>
      </p:pic>
    </p:spTree>
    <p:extLst>
      <p:ext uri="{BB962C8B-B14F-4D97-AF65-F5344CB8AC3E}">
        <p14:creationId xmlns:p14="http://schemas.microsoft.com/office/powerpoint/2010/main" val="340976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TRAFFIC DATA</a:t>
            </a:r>
            <a:endParaRPr lang="en-US" dirty="0"/>
          </a:p>
        </p:txBody>
      </p:sp>
      <p:pic>
        <p:nvPicPr>
          <p:cNvPr id="4" name="Content Placeholder 3" descr="39 90 43 interchange.pdf - Adobe Reader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8" t="13069" r="4193" b="24397"/>
          <a:stretch/>
        </p:blipFill>
        <p:spPr>
          <a:xfrm>
            <a:off x="990600" y="1524000"/>
            <a:ext cx="7086600" cy="4724400"/>
          </a:xfrm>
        </p:spPr>
      </p:pic>
    </p:spTree>
    <p:extLst>
      <p:ext uri="{BB962C8B-B14F-4D97-AF65-F5344CB8AC3E}">
        <p14:creationId xmlns:p14="http://schemas.microsoft.com/office/powerpoint/2010/main" val="383070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TRAFFIC  DATA</a:t>
            </a:r>
            <a:endParaRPr lang="en-US" dirty="0"/>
          </a:p>
        </p:txBody>
      </p:sp>
      <p:pic>
        <p:nvPicPr>
          <p:cNvPr id="4" name="Content Placeholder 3" descr="39 90 43 interchange.pdf - Adobe Reader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6" t="10501" r="3301" b="28246"/>
          <a:stretch/>
        </p:blipFill>
        <p:spPr>
          <a:xfrm>
            <a:off x="1066800" y="1295400"/>
            <a:ext cx="7010400" cy="4800600"/>
          </a:xfrm>
        </p:spPr>
      </p:pic>
    </p:spTree>
    <p:extLst>
      <p:ext uri="{BB962C8B-B14F-4D97-AF65-F5344CB8AC3E}">
        <p14:creationId xmlns:p14="http://schemas.microsoft.com/office/powerpoint/2010/main" val="416829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amp Terminal Treatments.pdf - Adobe 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0" t="12699" r="5440" b="25926"/>
          <a:stretch/>
        </p:blipFill>
        <p:spPr>
          <a:xfrm>
            <a:off x="0" y="0"/>
            <a:ext cx="9144000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92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amp Terminal Treatments.pdf - Adobe 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9" t="9735" r="5244" b="28889"/>
          <a:stretch/>
        </p:blipFill>
        <p:spPr>
          <a:xfrm>
            <a:off x="0" y="0"/>
            <a:ext cx="8991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65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amp Terminal Treatments.pdf - Adobe 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4" t="35554" r="5243" b="3915"/>
          <a:stretch/>
        </p:blipFill>
        <p:spPr>
          <a:xfrm>
            <a:off x="0" y="152400"/>
            <a:ext cx="8991599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67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reeman Parkway intersection.pdf - Adobe 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5" t="12699" r="5440" b="26561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27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reeman Parkway intersection.pdf - Adobe 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5" t="35132" r="5243" b="391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4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lternate Route overview.pdf - Adobe 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4" t="12063" r="19573" b="3704"/>
          <a:stretch/>
        </p:blipFill>
        <p:spPr>
          <a:xfrm>
            <a:off x="1752600" y="0"/>
            <a:ext cx="7391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34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ignage overview.pdf - Adobe 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4" t="22645" r="2692" b="1428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54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LESSONS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 with the DOT …Attend the meetings</a:t>
            </a:r>
          </a:p>
          <a:p>
            <a:r>
              <a:rPr lang="en-US" dirty="0" smtClean="0"/>
              <a:t>Let the DOT know what the community needs and why</a:t>
            </a:r>
          </a:p>
          <a:p>
            <a:r>
              <a:rPr lang="en-US" dirty="0" smtClean="0"/>
              <a:t>The wheels of government </a:t>
            </a:r>
            <a:r>
              <a:rPr lang="en-US" smtClean="0"/>
              <a:t>move slowly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78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2100</TotalTime>
  <Words>89</Words>
  <Application>Microsoft Office PowerPoint</Application>
  <PresentationFormat>On-screen Show (4:3)</PresentationFormat>
  <Paragraphs>38</Paragraphs>
  <Slides>16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I-39/90 RECONSTRUCTION</vt:lpstr>
      <vt:lpstr>PARTNERS</vt:lpstr>
      <vt:lpstr>BELOIT’S CONCERNS</vt:lpstr>
      <vt:lpstr>ACCESS</vt:lpstr>
      <vt:lpstr>ACCESS SOLUTION </vt:lpstr>
      <vt:lpstr>BIKE/PEDESTRIAN ACCESS</vt:lpstr>
      <vt:lpstr>TRAFFIC DATA</vt:lpstr>
      <vt:lpstr>TRAFFIC 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LESSONS LEARNED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I-39/90 RECONSTRUCTION</dc:title>
  <dc:creator>Flesch, Michael</dc:creator>
  <cp:lastModifiedBy>Flesch, Michael</cp:lastModifiedBy>
  <cp:revision>25</cp:revision>
  <cp:lastPrinted>2014-09-17T14:42:21Z</cp:lastPrinted>
  <dcterms:created xsi:type="dcterms:W3CDTF">2014-09-15T15:55:38Z</dcterms:created>
  <dcterms:modified xsi:type="dcterms:W3CDTF">2014-09-19T13:21:48Z</dcterms:modified>
</cp:coreProperties>
</file>