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256" r:id="rId2"/>
    <p:sldId id="270" r:id="rId3"/>
    <p:sldId id="294" r:id="rId4"/>
    <p:sldId id="339" r:id="rId5"/>
    <p:sldId id="269" r:id="rId6"/>
    <p:sldId id="272" r:id="rId7"/>
    <p:sldId id="267" r:id="rId8"/>
    <p:sldId id="307" r:id="rId9"/>
    <p:sldId id="308" r:id="rId10"/>
    <p:sldId id="309" r:id="rId11"/>
    <p:sldId id="310" r:id="rId12"/>
    <p:sldId id="311" r:id="rId13"/>
    <p:sldId id="313" r:id="rId14"/>
    <p:sldId id="328" r:id="rId15"/>
    <p:sldId id="329" r:id="rId16"/>
    <p:sldId id="331" r:id="rId17"/>
    <p:sldId id="330" r:id="rId18"/>
    <p:sldId id="332" r:id="rId19"/>
    <p:sldId id="341" r:id="rId20"/>
    <p:sldId id="314" r:id="rId21"/>
    <p:sldId id="315" r:id="rId22"/>
    <p:sldId id="316" r:id="rId23"/>
    <p:sldId id="355" r:id="rId24"/>
    <p:sldId id="321" r:id="rId25"/>
    <p:sldId id="322" r:id="rId26"/>
    <p:sldId id="356" r:id="rId27"/>
    <p:sldId id="359" r:id="rId28"/>
    <p:sldId id="317" r:id="rId29"/>
    <p:sldId id="320" r:id="rId30"/>
    <p:sldId id="319" r:id="rId31"/>
    <p:sldId id="323" r:id="rId32"/>
    <p:sldId id="360" r:id="rId33"/>
    <p:sldId id="343" r:id="rId34"/>
    <p:sldId id="327" r:id="rId35"/>
    <p:sldId id="361" r:id="rId36"/>
    <p:sldId id="363" r:id="rId37"/>
    <p:sldId id="362" r:id="rId38"/>
    <p:sldId id="357" r:id="rId39"/>
    <p:sldId id="346" r:id="rId40"/>
    <p:sldId id="358" r:id="rId41"/>
    <p:sldId id="342" r:id="rId42"/>
    <p:sldId id="344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56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27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7325EC-29D6-4F4D-B78E-594477E3CBA3}" type="datetimeFigureOut">
              <a:rPr lang="en-US" smtClean="0"/>
              <a:pPr/>
              <a:t>9/23/2014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DAB1B-8D9E-4FBF-91BE-0B9ED60CB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969596-D1EC-4407-B660-D4FC5025832F}" type="datetimeFigureOut">
              <a:rPr lang="en-US" smtClean="0"/>
              <a:pPr/>
              <a:t>9/23/2014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6D0A9E-5631-4040-A079-C427F4C51D8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6041-B83C-4F77-80AB-E29620777E21}" type="datetime1">
              <a:rPr lang="en-US" smtClean="0"/>
              <a:pPr/>
              <a:t>9/23/2014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BE44D-F235-4C88-9B14-127CEBA785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AA75B-3204-4ADF-9574-47C5387C4539}" type="datetime1">
              <a:rPr lang="en-US" smtClean="0"/>
              <a:pPr/>
              <a:t>9/23/2014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BE44D-F235-4C88-9B14-127CEBA785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8435C-D0E4-4983-9525-031DE3A5473F}" type="datetime1">
              <a:rPr lang="en-US" smtClean="0"/>
              <a:pPr/>
              <a:t>9/23/2014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BE44D-F235-4C88-9B14-127CEBA785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4575A-13AA-4524-81F2-DDEB0F290324}" type="datetime1">
              <a:rPr lang="en-US" smtClean="0"/>
              <a:pPr/>
              <a:t>9/23/2014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BE44D-F235-4C88-9B14-127CEBA785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B73B2-3F39-484F-81D2-196B52E664AB}" type="datetime1">
              <a:rPr lang="en-US" smtClean="0"/>
              <a:pPr/>
              <a:t>9/23/2014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BE44D-F235-4C88-9B14-127CEBA785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0AAAD-2B2B-48A8-AD8B-068458276CFA}" type="datetime1">
              <a:rPr lang="en-US" smtClean="0"/>
              <a:pPr/>
              <a:t>9/23/2014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BE44D-F235-4C88-9B14-127CEBA785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53D58-1462-43E6-9A7E-A5BC5117DBE8}" type="datetime1">
              <a:rPr lang="en-US" smtClean="0"/>
              <a:pPr/>
              <a:t>9/23/2014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BE44D-F235-4C88-9B14-127CEBA785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4AF49-4CBB-4C98-9760-6F89D9094740}" type="datetime1">
              <a:rPr lang="en-US" smtClean="0"/>
              <a:pPr/>
              <a:t>9/23/2014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BE44D-F235-4C88-9B14-127CEBA785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8C7BA-1AE3-48B1-ACB5-C5A525D0DA6B}" type="datetime1">
              <a:rPr lang="en-US" smtClean="0"/>
              <a:pPr/>
              <a:t>9/23/2014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BE44D-F235-4C88-9B14-127CEBA785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B71A0-2FAC-44F7-AAA4-34BC1A0674FF}" type="datetime1">
              <a:rPr lang="en-US" smtClean="0"/>
              <a:pPr/>
              <a:t>9/23/2014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BE44D-F235-4C88-9B14-127CEBA785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7C046-CB22-445E-82A2-5BAB49FF665C}" type="datetime1">
              <a:rPr lang="en-US" smtClean="0"/>
              <a:pPr/>
              <a:t>9/23/2014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BE44D-F235-4C88-9B14-127CEBA785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DAFAA2-6076-4601-8AFD-F403EC86C445}" type="datetime1">
              <a:rPr lang="en-US" smtClean="0"/>
              <a:pPr/>
              <a:t>9/23/2014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4BE44D-F235-4C88-9B14-127CEBA785F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www.janesvillecvb.com/files/file/Maps/Trail%20Map.pdf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www.janesvillecvb.com/files/file/Maps/Trail%20Map.pdf" TargetMode="Externa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paynter\Documents\Rock Trail Coalition\Beloit - Jvl Connection\Jvl-Beloit Trail 12-07\2011-08-03 001 0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Rock Trail Coalition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Trails Update September 24, 2014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BE44D-F235-4C88-9B14-127CEBA785F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dpaynter\Pictures\20th anniversary\IMG_01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BE44D-F235-4C88-9B14-127CEBA785F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dpaynter\Pictures\20th anniversary\2012-04-19\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BE44D-F235-4C88-9B14-127CEBA785F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Peace trail 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914400"/>
            <a:ext cx="7696200" cy="510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BE44D-F235-4C88-9B14-127CEBA785FC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Rock Trail Work Parties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8700" y="1085850"/>
            <a:ext cx="7086600" cy="468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BE44D-F235-4C88-9B14-127CEBA785F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paynter\Pictures\20th anniversary\Dec 2008 1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RTC plows almost 5 miles of trail from Tripp Road to Jackson Street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BE44D-F235-4C88-9B14-127CEBA785F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odoni MT Black" pitchFamily="18" charset="0"/>
              </a:rPr>
              <a:t>New Trail Connections</a:t>
            </a:r>
            <a:endParaRPr lang="en-US" dirty="0">
              <a:latin typeface="Bodoni MT Black" pitchFamily="18" charset="0"/>
            </a:endParaRPr>
          </a:p>
        </p:txBody>
      </p:sp>
      <p:pic>
        <p:nvPicPr>
          <p:cNvPr id="1026" name="Picture 2" descr="Trail Map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1104899"/>
            <a:ext cx="6248400" cy="5753101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228600" y="2514600"/>
            <a:ext cx="3048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en-US" b="1" u="sng" dirty="0" smtClean="0">
                <a:solidFill>
                  <a:schemeClr val="tx2">
                    <a:lumMod val="50000"/>
                  </a:schemeClr>
                </a:solidFill>
              </a:rPr>
              <a:t>North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 - Hwy 26 corridor – trail to Watertown</a:t>
            </a:r>
            <a:b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</a:br>
            <a:endParaRPr lang="en-US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514350" indent="-514350"/>
            <a:r>
              <a:rPr lang="en-US" b="1" u="sng" dirty="0" smtClean="0">
                <a:solidFill>
                  <a:schemeClr val="tx2">
                    <a:lumMod val="50000"/>
                  </a:schemeClr>
                </a:solidFill>
              </a:rPr>
              <a:t>West - Ice Age Trail 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– 3 miles of new trail since 2009</a:t>
            </a:r>
          </a:p>
          <a:p>
            <a:pPr marL="514350" indent="-514350">
              <a:buFont typeface="Arial" pitchFamily="34" charset="0"/>
              <a:buChar char="•"/>
            </a:pPr>
            <a:endParaRPr lang="en-US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514350" indent="-514350"/>
            <a:r>
              <a:rPr lang="en-US" b="1" u="sng" dirty="0" smtClean="0">
                <a:solidFill>
                  <a:schemeClr val="tx2">
                    <a:lumMod val="50000"/>
                  </a:schemeClr>
                </a:solidFill>
              </a:rPr>
              <a:t>South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 - Peace Trail – Janesville to Beloit </a:t>
            </a:r>
          </a:p>
          <a:p>
            <a:pPr marL="514350" indent="-514350">
              <a:buFont typeface="Arial" pitchFamily="34" charset="0"/>
              <a:buChar char="•"/>
            </a:pPr>
            <a:endParaRPr lang="en-US" b="1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BE44D-F235-4C88-9B14-127CEBA785F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image0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838200"/>
            <a:ext cx="7286625" cy="546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u="sng" dirty="0" smtClean="0"/>
              <a:t>North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Hwy 26 Corridor Trail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BE44D-F235-4C88-9B14-127CEBA785F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:\DCIM\114___11\IMG_21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BE44D-F235-4C88-9B14-127CEBA785FC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:\DCIM\114___11\IMG_21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BE44D-F235-4C88-9B14-127CEBA785FC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:\DCIM\114___11\IMG_21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BE44D-F235-4C88-9B14-127CEBA785FC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09788" y="433388"/>
            <a:ext cx="4924425" cy="599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81000" y="44958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Bike/</a:t>
            </a:r>
            <a:r>
              <a:rPr lang="en-US" dirty="0" err="1" smtClean="0"/>
              <a:t>Ped</a:t>
            </a:r>
            <a:r>
              <a:rPr lang="en-US" dirty="0" smtClean="0"/>
              <a:t> Overpass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990600" y="5181600"/>
            <a:ext cx="1295400" cy="457200"/>
          </a:xfrm>
          <a:prstGeom prst="straightConnector1">
            <a:avLst/>
          </a:prstGeom>
          <a:ln w="349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BE44D-F235-4C88-9B14-127CEBA785FC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81200"/>
            <a:ext cx="8977688" cy="2767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Down Arrow 2"/>
          <p:cNvSpPr/>
          <p:nvPr/>
        </p:nvSpPr>
        <p:spPr>
          <a:xfrm>
            <a:off x="533400" y="1752600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40 miles to Watertown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BE44D-F235-4C88-9B14-127CEBA785FC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762000"/>
            <a:ext cx="5667375" cy="537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1"/>
            <a:ext cx="7772400" cy="1524000"/>
          </a:xfrm>
        </p:spPr>
        <p:txBody>
          <a:bodyPr>
            <a:normAutofit fontScale="90000"/>
          </a:bodyPr>
          <a:lstStyle/>
          <a:p>
            <a:r>
              <a:rPr lang="en-US" b="1" u="sng" dirty="0" smtClean="0"/>
              <a:t>West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Ice Age Trail</a:t>
            </a:r>
            <a:br>
              <a:rPr lang="en-US" b="1" dirty="0" smtClean="0"/>
            </a:br>
            <a:r>
              <a:rPr lang="en-US" b="1" dirty="0" smtClean="0"/>
              <a:t>1200 mile foot path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pPr lvl="1" algn="l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 Bike trail through town</a:t>
            </a:r>
          </a:p>
          <a:p>
            <a:pPr algn="l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 Devils Staircase</a:t>
            </a:r>
          </a:p>
          <a:p>
            <a:pPr algn="l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  Arbor Ridge</a:t>
            </a:r>
          </a:p>
          <a:p>
            <a:pPr algn="l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  Cook Arboretum</a:t>
            </a:r>
          </a:p>
          <a:p>
            <a:r>
              <a:rPr lang="en-US" b="1" dirty="0" smtClean="0">
                <a:solidFill>
                  <a:srgbClr val="002060"/>
                </a:solidFill>
              </a:rPr>
              <a:t>Rock County Chapter - Ice Age Trail Alliance</a:t>
            </a:r>
            <a:endParaRPr lang="en-US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21371" y="1524000"/>
            <a:ext cx="9244523" cy="4952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Ice Age Trail in Rock County</a:t>
            </a:r>
            <a:br>
              <a:rPr lang="en-US" dirty="0" smtClean="0"/>
            </a:br>
            <a:r>
              <a:rPr lang="en-US" dirty="0" smtClean="0"/>
              <a:t>49.7 miles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BE44D-F235-4C88-9B14-127CEBA785FC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Users\dpaynter\Pictures\Ice Age Trail\Ice Age Trail photos\Devil's Staircase 09-28-2009\Devil's staircase\CIMG17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idx="1"/>
          </p:nvPr>
        </p:nvSpPr>
        <p:spPr/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0" y="5367338"/>
            <a:ext cx="7278688" cy="804862"/>
          </a:xfrm>
        </p:spPr>
        <p:txBody>
          <a:bodyPr>
            <a:normAutofit/>
          </a:bodyPr>
          <a:lstStyle/>
          <a:p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BE44D-F235-4C88-9B14-127CEBA785FC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dpaynter\Pictures\2012-10-18 Ice Age Trail Kiosk\IMG_21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0333" y="0"/>
            <a:ext cx="4863334" cy="6858000"/>
          </a:xfrm>
          <a:prstGeom prst="rect">
            <a:avLst/>
          </a:prstGeom>
          <a:noFill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BE44D-F235-4C88-9B14-127CEBA785FC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:\Users\dpaynter\Pictures\Ice Age Trail\Ice Age Trail photos\Devil's Staircase 09-28-2009\Devil's staircase\CIMG17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BE44D-F235-4C88-9B14-127CEBA785FC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47800"/>
            <a:ext cx="91440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IAT/NPS/DNR Corridor Planning Process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BE44D-F235-4C88-9B14-127CEBA785FC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C:\Users\dpaynter\Documents\Rock Trail Coalition\Beloit - Jvl Connection\Jvl-Beloit Trail 12-07\2011-08-03 001 00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457200"/>
            <a:ext cx="7660217" cy="5745163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u="sng" dirty="0" smtClean="0"/>
              <a:t>Rock Trail Coalition</a:t>
            </a:r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b="1" u="sng" dirty="0" smtClean="0"/>
              <a:t>South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Peace Trail Beloit-Janesville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BE44D-F235-4C88-9B14-127CEBA785FC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Trail Map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228600"/>
            <a:ext cx="6324600" cy="5753101"/>
          </a:xfrm>
          <a:prstGeom prst="rect">
            <a:avLst/>
          </a:prstGeom>
          <a:noFill/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           </a:t>
            </a:r>
            <a:r>
              <a:rPr lang="en-US" dirty="0" smtClean="0">
                <a:solidFill>
                  <a:srgbClr val="C00000"/>
                </a:solidFill>
              </a:rPr>
              <a:t>Tripp Road end paved trail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Down Arrow 7"/>
          <p:cNvSpPr/>
          <p:nvPr/>
        </p:nvSpPr>
        <p:spPr>
          <a:xfrm rot="3631904">
            <a:off x="2670399" y="5053460"/>
            <a:ext cx="445567" cy="968004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BE44D-F235-4C88-9B14-127CEBA785FC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dpaynter\Pictures\20th anniversary\August September 2011 0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BE44D-F235-4C88-9B14-127CEBA785FC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C:\Users\dpaynter\AppData\Local\Microsoft\Windows\Temporary Internet Files\Content.Outlook\NICPCFW0\20131030_135929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BE44D-F235-4C88-9B14-127CEBA785FC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:\Users\dpaynter\Pictures\Peace Trail\CIMG17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BE44D-F235-4C88-9B14-127CEBA785FC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:\DCIM\114___11\IMG_21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BE44D-F235-4C88-9B14-127CEBA785FC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paynter\Documents\Bike Trail Gazette 110113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5692" y="-53102"/>
            <a:ext cx="5885708" cy="6911102"/>
          </a:xfrm>
          <a:prstGeom prst="rect">
            <a:avLst/>
          </a:prstGeom>
          <a:noFill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BE44D-F235-4C88-9B14-127CEBA785FC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9144000" cy="6049962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Imprint MT Shadow" pitchFamily="82" charset="0"/>
              </a:rPr>
              <a:t>THANK YOU</a:t>
            </a:r>
            <a:br>
              <a:rPr lang="en-US" b="1" dirty="0" smtClean="0">
                <a:latin typeface="Imprint MT Shadow" pitchFamily="82" charset="0"/>
              </a:rPr>
            </a:br>
            <a:r>
              <a:rPr lang="en-US" b="1" dirty="0" smtClean="0">
                <a:latin typeface="Imprint MT Shadow" pitchFamily="82" charset="0"/>
              </a:rPr>
              <a:t/>
            </a:r>
            <a:br>
              <a:rPr lang="en-US" b="1" dirty="0" smtClean="0">
                <a:latin typeface="Imprint MT Shadow" pitchFamily="82" charset="0"/>
              </a:rPr>
            </a:br>
            <a:r>
              <a:rPr lang="en-US" sz="4000" b="1" dirty="0" smtClean="0"/>
              <a:t>Bjoin Limestone</a:t>
            </a:r>
            <a:br>
              <a:rPr lang="en-US" sz="4000" b="1" dirty="0" smtClean="0"/>
            </a:br>
            <a:r>
              <a:rPr lang="en-US" sz="4000" b="1" dirty="0" smtClean="0"/>
              <a:t>Michael’s Cycles</a:t>
            </a:r>
            <a:br>
              <a:rPr lang="en-US" sz="4000" b="1" dirty="0" smtClean="0"/>
            </a:br>
            <a:r>
              <a:rPr lang="en-US" sz="4000" b="1" dirty="0" smtClean="0"/>
              <a:t>City of Janesville</a:t>
            </a:r>
            <a:br>
              <a:rPr lang="en-US" sz="4000" b="1" dirty="0" smtClean="0"/>
            </a:br>
            <a:r>
              <a:rPr lang="en-US" sz="4000" b="1" dirty="0" smtClean="0"/>
              <a:t>Rock County </a:t>
            </a:r>
            <a:br>
              <a:rPr lang="en-US" sz="4000" b="1" dirty="0" smtClean="0"/>
            </a:br>
            <a:r>
              <a:rPr lang="en-US" sz="4000" b="1" dirty="0" smtClean="0"/>
              <a:t>Rock Trail Coalition members and donors</a:t>
            </a:r>
            <a:r>
              <a:rPr lang="en-US" b="1" dirty="0" smtClean="0">
                <a:latin typeface="Imprint MT Shadow" pitchFamily="82" charset="0"/>
              </a:rPr>
              <a:t/>
            </a:r>
            <a:br>
              <a:rPr lang="en-US" b="1" dirty="0" smtClean="0">
                <a:latin typeface="Imprint MT Shadow" pitchFamily="82" charset="0"/>
              </a:rPr>
            </a:br>
            <a:endParaRPr lang="en-US" b="1" dirty="0">
              <a:latin typeface="Imprint MT Shadow" pitchFamily="8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BE44D-F235-4C88-9B14-127CEBA785FC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paynter\Pictures\20th anniversary\Afton trail meet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1000"/>
            <a:ext cx="9144000" cy="6096000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Continuing South </a:t>
            </a:r>
            <a:br>
              <a:rPr lang="en-US" dirty="0" smtClean="0"/>
            </a:br>
            <a:r>
              <a:rPr lang="en-US" dirty="0" smtClean="0"/>
              <a:t>Afton to Beloit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BE44D-F235-4C88-9B14-127CEBA785FC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 descr="C:\Users\dpaynter\Documents\Ice Age Trail\IAT Project Support\New folder\2011-09-21\Bass Creek bridge 2011-12-16\Bass Creek bridge 0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BE44D-F235-4C88-9B14-127CEBA785FC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dpaynter\Desktop\Beloit Township off-road rou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67713" y="0"/>
            <a:ext cx="4808574" cy="6858000"/>
          </a:xfrm>
          <a:prstGeom prst="rect">
            <a:avLst/>
          </a:prstGeom>
          <a:noFill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BE44D-F235-4C88-9B14-127CEBA785FC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dpaynter\Pictures\20th anniversary\Beloit Township route option 1 2012-05-23\Beloit Township route option 1 00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295400"/>
            <a:ext cx="6553199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Beloit Township Savannah</a:t>
            </a:r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idx="1"/>
          </p:nvPr>
        </p:nvSpPr>
        <p:spPr/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3200" b="1" dirty="0" smtClean="0">
                <a:solidFill>
                  <a:srgbClr val="002060"/>
                </a:solidFill>
              </a:rPr>
              <a:t>Rock Trail Coalition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BE44D-F235-4C88-9B14-127CEBA785FC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paynter\Documents\Rock Trail Coalition\Beloit - Jvl Connection\DPW detai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043" y="0"/>
            <a:ext cx="4715913" cy="6858000"/>
          </a:xfrm>
          <a:prstGeom prst="rect">
            <a:avLst/>
          </a:prstGeom>
          <a:noFill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BE44D-F235-4C88-9B14-127CEBA785FC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paynter\Documents\Rock Trail Coalition\Beloit - Jvl Connection\Big Hill Bridge\Big Hill bridge locat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BE44D-F235-4C88-9B14-127CEBA785FC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C:\Users\dpaynter\AppData\Local\Microsoft\Windows\Temporary Internet Files\Content.Outlook\NICPCFW0\photo 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371600"/>
            <a:ext cx="6883400" cy="5162550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LDA Team &amp; RTC</a:t>
            </a:r>
            <a:br>
              <a:rPr lang="en-US" dirty="0" smtClean="0"/>
            </a:br>
            <a:r>
              <a:rPr lang="en-US" dirty="0" smtClean="0"/>
              <a:t>one day fundraiser </a:t>
            </a:r>
            <a:r>
              <a:rPr lang="en-US" b="1" dirty="0" smtClean="0"/>
              <a:t>$5,536 !!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BE44D-F235-4C88-9B14-127CEBA785FC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paynter\Documents\Rock Trail Coalition\Beloit - Jvl Connection\Big Hill Bridge\P101093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1" y="662782"/>
            <a:ext cx="7284508" cy="5463381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Bridge is in!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BE44D-F235-4C88-9B14-127CEBA785FC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Vision for the Peace Trail</a:t>
            </a:r>
            <a:endParaRPr lang="en-US" dirty="0"/>
          </a:p>
        </p:txBody>
      </p:sp>
      <p:pic>
        <p:nvPicPr>
          <p:cNvPr id="4098" name="Picture 2" descr="C:\Users\dpaynter\Documents\Rock Trail Coalition\Beloit - Jvl Connection\City of janesville site -- gravel trail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9112" y="2362994"/>
            <a:ext cx="8105775" cy="3000375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C:\Users\dpaynter\Documents\Rock Trail Coalition\Beloit - Jvl Connection\Janesville to Beloit - Rick's map 09181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-366576"/>
            <a:ext cx="4648200" cy="7224576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Odds and Ends</a:t>
            </a:r>
            <a:br>
              <a:rPr lang="en-US" dirty="0" smtClean="0"/>
            </a:br>
            <a:r>
              <a:rPr lang="en-US" dirty="0" smtClean="0"/>
              <a:t> Trail or cycling related projects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County G – paved shoulders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Velo club slow rides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Bike Friendly Community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BE44D-F235-4C88-9B14-127CEBA785FC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paynter\Documents\Rock Trail Coalition\County G0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1" y="52982"/>
            <a:ext cx="4724400" cy="650021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Bike lanes along County G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BE44D-F235-4C88-9B14-127CEBA785FC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Some might ask …</a:t>
            </a:r>
            <a:br>
              <a:rPr lang="en-US" dirty="0" smtClean="0"/>
            </a:br>
            <a:r>
              <a:rPr lang="en-US" dirty="0" smtClean="0"/>
              <a:t>“What good are all these trails???”</a:t>
            </a:r>
            <a:endParaRPr lang="en-US" dirty="0"/>
          </a:p>
        </p:txBody>
      </p:sp>
      <p:pic>
        <p:nvPicPr>
          <p:cNvPr id="9218" name="Picture 2" descr="C:\Users\dpaynter\AppData\Local\Microsoft\Windows\Temporary Internet Files\Content.IE5\82GSA9CN\MC900441523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1676400"/>
            <a:ext cx="4337655" cy="3705386"/>
          </a:xfrm>
          <a:prstGeom prst="rect">
            <a:avLst/>
          </a:prstGeom>
          <a:noFill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BE44D-F235-4C88-9B14-127CEBA785FC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paynter\Documents\Ice Age Trail\Our IAT Walk 2011\2011-06-14 001\2011-06-14 001 050 (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109" y="0"/>
            <a:ext cx="8139782" cy="6858000"/>
          </a:xfrm>
          <a:prstGeom prst="rect">
            <a:avLst/>
          </a:prstGeom>
          <a:noFill/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>
            <a:normAutofit/>
          </a:bodyPr>
          <a:lstStyle/>
          <a:p>
            <a:r>
              <a:rPr lang="en-US" b="1" dirty="0" smtClean="0"/>
              <a:t>Trails are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good</a:t>
            </a:r>
            <a:r>
              <a:rPr lang="en-US" b="1" dirty="0" smtClean="0"/>
              <a:t> for…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867400"/>
          </a:xfrm>
        </p:spPr>
        <p:txBody>
          <a:bodyPr>
            <a:normAutofit fontScale="25000" lnSpcReduction="20000"/>
          </a:bodyPr>
          <a:lstStyle/>
          <a:p>
            <a:pPr algn="ctr">
              <a:buFont typeface="Wingdings" pitchFamily="2" charset="2"/>
              <a:buChar char="v"/>
            </a:pPr>
            <a:r>
              <a:rPr lang="en-US" sz="11200" b="1" dirty="0" smtClean="0"/>
              <a:t>Nature lovers</a:t>
            </a:r>
          </a:p>
          <a:p>
            <a:pPr algn="ctr">
              <a:buFont typeface="Wingdings" pitchFamily="2" charset="2"/>
              <a:buChar char="v"/>
            </a:pPr>
            <a:r>
              <a:rPr lang="en-US" sz="11200" b="1" dirty="0" smtClean="0"/>
              <a:t>Cyclists</a:t>
            </a:r>
          </a:p>
          <a:p>
            <a:pPr algn="ctr">
              <a:buFont typeface="Wingdings" pitchFamily="2" charset="2"/>
              <a:buChar char="v"/>
            </a:pPr>
            <a:r>
              <a:rPr lang="en-US" sz="11200" b="1" dirty="0" smtClean="0"/>
              <a:t>Trail Towns </a:t>
            </a:r>
          </a:p>
          <a:p>
            <a:pPr algn="ctr">
              <a:buFont typeface="Wingdings" pitchFamily="2" charset="2"/>
              <a:buChar char="v"/>
            </a:pPr>
            <a:r>
              <a:rPr lang="en-US" sz="11200" b="1" dirty="0" smtClean="0"/>
              <a:t>Runners</a:t>
            </a:r>
          </a:p>
          <a:p>
            <a:pPr algn="ctr">
              <a:buFont typeface="Wingdings" pitchFamily="2" charset="2"/>
              <a:buChar char="v"/>
            </a:pPr>
            <a:r>
              <a:rPr lang="en-US" sz="11200" b="1" dirty="0" smtClean="0"/>
              <a:t>Walkers</a:t>
            </a:r>
          </a:p>
          <a:p>
            <a:pPr algn="ctr">
              <a:buFont typeface="Wingdings" pitchFamily="2" charset="2"/>
              <a:buChar char="v"/>
            </a:pPr>
            <a:r>
              <a:rPr lang="en-US" sz="11200" b="1" dirty="0" smtClean="0"/>
              <a:t>Tourism</a:t>
            </a:r>
          </a:p>
          <a:p>
            <a:pPr algn="ctr">
              <a:buFont typeface="Wingdings" pitchFamily="2" charset="2"/>
              <a:buChar char="v"/>
            </a:pPr>
            <a:r>
              <a:rPr lang="en-US" sz="11200" b="1" dirty="0" smtClean="0"/>
              <a:t>The Environment</a:t>
            </a:r>
          </a:p>
          <a:p>
            <a:pPr algn="ctr">
              <a:buFont typeface="Wingdings" pitchFamily="2" charset="2"/>
              <a:buChar char="v"/>
            </a:pPr>
            <a:r>
              <a:rPr lang="en-US" sz="11200" b="1" dirty="0" smtClean="0"/>
              <a:t>Birders</a:t>
            </a:r>
          </a:p>
          <a:p>
            <a:pPr algn="ctr">
              <a:buFont typeface="Wingdings" pitchFamily="2" charset="2"/>
              <a:buChar char="v"/>
            </a:pPr>
            <a:r>
              <a:rPr lang="en-US" sz="11200" b="1" dirty="0" smtClean="0"/>
              <a:t>Rollerbladers</a:t>
            </a:r>
          </a:p>
          <a:p>
            <a:pPr algn="ctr">
              <a:buFont typeface="Wingdings" pitchFamily="2" charset="2"/>
              <a:buChar char="v"/>
            </a:pPr>
            <a:r>
              <a:rPr lang="en-US" sz="11200" b="1" dirty="0" smtClean="0"/>
              <a:t>Wildflowers</a:t>
            </a:r>
          </a:p>
          <a:p>
            <a:pPr algn="ctr">
              <a:buFont typeface="Wingdings" pitchFamily="2" charset="2"/>
              <a:buChar char="v"/>
            </a:pPr>
            <a:r>
              <a:rPr lang="en-US" sz="11200" b="1" dirty="0" smtClean="0"/>
              <a:t>Health &amp; Fitness</a:t>
            </a:r>
          </a:p>
          <a:p>
            <a:pPr algn="ctr">
              <a:buFont typeface="Wingdings" pitchFamily="2" charset="2"/>
              <a:buChar char="v"/>
            </a:pPr>
            <a:r>
              <a:rPr lang="en-US" sz="11200" b="1" dirty="0" smtClean="0"/>
              <a:t>Dogs &amp; Fitness</a:t>
            </a:r>
          </a:p>
          <a:p>
            <a:pPr algn="ctr">
              <a:buFont typeface="Wingdings" pitchFamily="2" charset="2"/>
              <a:buChar char="v"/>
            </a:pPr>
            <a:r>
              <a:rPr lang="en-US" sz="11200" b="1" dirty="0" smtClean="0"/>
              <a:t>Peace of mind</a:t>
            </a:r>
          </a:p>
          <a:p>
            <a:pPr algn="ctr">
              <a:buFont typeface="Wingdings" pitchFamily="2" charset="2"/>
              <a:buChar char="v"/>
            </a:pPr>
            <a:r>
              <a:rPr lang="en-US" sz="11200" b="1" dirty="0" smtClean="0"/>
              <a:t>Renewing your spirit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BE44D-F235-4C88-9B14-127CEBA785FC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paynter\Documents\Rock Trail Coalition\Beloit - Jvl Connection\Afton Octoberfest map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1" y="609600"/>
            <a:ext cx="7995708" cy="599678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Thank You.  </a:t>
            </a:r>
            <a:br>
              <a:rPr lang="en-US" dirty="0" smtClean="0"/>
            </a:br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BE44D-F235-4C88-9B14-127CEBA785FC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2201</TotalTime>
  <Words>194</Words>
  <Application>Microsoft Office PowerPoint</Application>
  <PresentationFormat>On-screen Show (4:3)</PresentationFormat>
  <Paragraphs>95</Paragraphs>
  <Slides>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Office Theme</vt:lpstr>
      <vt:lpstr> Rock Trail Coalition Trails Update September 24, 2014 </vt:lpstr>
      <vt:lpstr>Slide 2</vt:lpstr>
      <vt:lpstr>Slide 3</vt:lpstr>
      <vt:lpstr>Slide 4</vt:lpstr>
      <vt:lpstr>Rock Trail Work Parties </vt:lpstr>
      <vt:lpstr>RTC plows almost 5 miles of trail from Tripp Road to Jackson Street</vt:lpstr>
      <vt:lpstr>New Trail Connections</vt:lpstr>
      <vt:lpstr> North Hwy 26 Corridor Trail </vt:lpstr>
      <vt:lpstr>Slide 9</vt:lpstr>
      <vt:lpstr>Slide 10</vt:lpstr>
      <vt:lpstr>Slide 11</vt:lpstr>
      <vt:lpstr>Slide 12</vt:lpstr>
      <vt:lpstr>40 miles to Watertown </vt:lpstr>
      <vt:lpstr>West Ice Age Trail 1200 mile foot path</vt:lpstr>
      <vt:lpstr>Ice Age Trail in Rock County 49.7 miles</vt:lpstr>
      <vt:lpstr>Slide 16</vt:lpstr>
      <vt:lpstr>Slide 17</vt:lpstr>
      <vt:lpstr>Slide 18</vt:lpstr>
      <vt:lpstr>IAT/NPS/DNR Corridor Planning Process</vt:lpstr>
      <vt:lpstr>Rock Trail Coalition South  Peace Trail Beloit-Janesville</vt:lpstr>
      <vt:lpstr>                            Tripp Road end paved trail</vt:lpstr>
      <vt:lpstr> </vt:lpstr>
      <vt:lpstr>Slide 23</vt:lpstr>
      <vt:lpstr>Slide 24</vt:lpstr>
      <vt:lpstr>Slide 25</vt:lpstr>
      <vt:lpstr>Slide 26</vt:lpstr>
      <vt:lpstr>THANK YOU  Bjoin Limestone Michael’s Cycles City of Janesville Rock County  Rock Trail Coalition members and donors </vt:lpstr>
      <vt:lpstr>Continuing South  Afton to Beloit </vt:lpstr>
      <vt:lpstr>Slide 29</vt:lpstr>
      <vt:lpstr>Slide 30</vt:lpstr>
      <vt:lpstr>Beloit Township Savannah</vt:lpstr>
      <vt:lpstr>Slide 32</vt:lpstr>
      <vt:lpstr>Slide 33</vt:lpstr>
      <vt:lpstr>LDA Team &amp; RTC one day fundraiser $5,536 !!</vt:lpstr>
      <vt:lpstr>The Bridge is in!</vt:lpstr>
      <vt:lpstr>Vision for the Peace Trail</vt:lpstr>
      <vt:lpstr>Slide 37</vt:lpstr>
      <vt:lpstr>  Odds and Ends  Trail or cycling related projects  </vt:lpstr>
      <vt:lpstr>Bike lanes along County G  </vt:lpstr>
      <vt:lpstr>Some might ask … “What good are all these trails???”</vt:lpstr>
      <vt:lpstr>Trails are good for…</vt:lpstr>
      <vt:lpstr>Thank You.   Questions? Comments?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Rock Trail Coalition Trails Update November 2012</dc:title>
  <dc:creator>dpaynter</dc:creator>
  <cp:lastModifiedBy>dpaynter</cp:lastModifiedBy>
  <cp:revision>102</cp:revision>
  <dcterms:created xsi:type="dcterms:W3CDTF">2012-11-05T03:40:25Z</dcterms:created>
  <dcterms:modified xsi:type="dcterms:W3CDTF">2014-09-23T19:29:52Z</dcterms:modified>
</cp:coreProperties>
</file>